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4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2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8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46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4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91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5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48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9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9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7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5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2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0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2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0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3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1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Pastors and Churches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 TWO: CREATING A PROGRESSIVE CHURCH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02" y="567683"/>
            <a:ext cx="2574701" cy="2574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7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INSPECT WHAT YOU EXPECT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never do what you expect, they do what you inspect</a:t>
            </a:r>
          </a:p>
          <a:p>
            <a:pPr lvl="1"/>
            <a:r>
              <a:rPr lang="en-GB" dirty="0" smtClean="0"/>
              <a:t>9am PILLARS PRAYER</a:t>
            </a:r>
          </a:p>
          <a:p>
            <a:pPr lvl="1"/>
            <a:r>
              <a:rPr lang="en-GB" dirty="0" smtClean="0"/>
              <a:t>Drop in on LIVING CHURCHES</a:t>
            </a:r>
          </a:p>
          <a:p>
            <a:pPr lvl="1"/>
            <a:r>
              <a:rPr lang="en-GB" dirty="0" smtClean="0"/>
              <a:t>WALK AROUND Sunday morning</a:t>
            </a:r>
          </a:p>
          <a:p>
            <a:r>
              <a:rPr lang="en-GB" dirty="0" smtClean="0"/>
              <a:t>Delegate PROPERLY</a:t>
            </a:r>
          </a:p>
          <a:p>
            <a:pPr lvl="1"/>
            <a:r>
              <a:rPr lang="en-GB" dirty="0" smtClean="0"/>
              <a:t>Investigate the delegated task</a:t>
            </a:r>
          </a:p>
          <a:p>
            <a:r>
              <a:rPr lang="en-GB" dirty="0" smtClean="0"/>
              <a:t>Remember to TOLERATE a lack of excellence is to embrace it</a:t>
            </a:r>
          </a:p>
          <a:p>
            <a:r>
              <a:rPr lang="en-GB" dirty="0" smtClean="0"/>
              <a:t>Solve PROBLEMS – face them, never sweep anything under the carpet!</a:t>
            </a:r>
          </a:p>
        </p:txBody>
      </p:sp>
    </p:spTree>
    <p:extLst>
      <p:ext uri="{BB962C8B-B14F-4D97-AF65-F5344CB8AC3E}">
        <p14:creationId xmlns:p14="http://schemas.microsoft.com/office/powerpoint/2010/main" val="3744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PROMOTE CHAMPIONS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promote the gifted</a:t>
            </a:r>
          </a:p>
          <a:p>
            <a:r>
              <a:rPr lang="en-GB" dirty="0" smtClean="0"/>
              <a:t>Don’t promote early</a:t>
            </a:r>
          </a:p>
          <a:p>
            <a:r>
              <a:rPr lang="en-GB" dirty="0" smtClean="0"/>
              <a:t>PROMOTE CHAMPIONS</a:t>
            </a:r>
          </a:p>
          <a:p>
            <a:pPr lvl="1"/>
            <a:r>
              <a:rPr lang="en-GB" dirty="0" smtClean="0"/>
              <a:t>Elders, pastors, deacons, etc.</a:t>
            </a:r>
          </a:p>
          <a:p>
            <a:pPr lvl="1"/>
            <a:r>
              <a:rPr lang="en-GB" dirty="0" smtClean="0"/>
              <a:t>Have a probation period</a:t>
            </a:r>
          </a:p>
          <a:p>
            <a:pPr lvl="1"/>
            <a:r>
              <a:rPr lang="en-GB" dirty="0" smtClean="0"/>
              <a:t>Have a set job expectation</a:t>
            </a:r>
          </a:p>
          <a:p>
            <a:pPr lvl="2"/>
            <a:r>
              <a:rPr lang="en-GB" dirty="0" smtClean="0"/>
              <a:t>HOW CAN YOU CELEBRATE A WIN IF YOU DON’T KNOW YOUR TASK</a:t>
            </a:r>
          </a:p>
          <a:p>
            <a:r>
              <a:rPr lang="en-GB" dirty="0" smtClean="0"/>
              <a:t>GET CHAMPIONS OFF THE SHOP FLOOR!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 CREATE CLEAR 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needs a clear path forward </a:t>
            </a:r>
          </a:p>
          <a:p>
            <a:r>
              <a:rPr lang="en-GB" dirty="0" smtClean="0"/>
              <a:t>Church need to provide a place to progress</a:t>
            </a:r>
          </a:p>
          <a:p>
            <a:r>
              <a:rPr lang="en-GB" dirty="0" smtClean="0"/>
              <a:t>Maturity, Meaning and Ministry</a:t>
            </a:r>
          </a:p>
          <a:p>
            <a:r>
              <a:rPr lang="en-GB" dirty="0" smtClean="0"/>
              <a:t>Security, Significance and Service</a:t>
            </a:r>
          </a:p>
          <a:p>
            <a:endParaRPr lang="en-GB" dirty="0"/>
          </a:p>
          <a:p>
            <a:r>
              <a:rPr lang="en-GB" dirty="0" smtClean="0"/>
              <a:t>FIRST STEPS; STEP IN; STEP UP; STEP OUT</a:t>
            </a:r>
          </a:p>
        </p:txBody>
      </p:sp>
    </p:spTree>
    <p:extLst>
      <p:ext uri="{BB962C8B-B14F-4D97-AF65-F5344CB8AC3E}">
        <p14:creationId xmlns:p14="http://schemas.microsoft.com/office/powerpoint/2010/main" val="6367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Progressive and Regressive Ministry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326524" y="2653047"/>
            <a:ext cx="3065172" cy="434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SUPERSTARS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6524" y="3258355"/>
            <a:ext cx="3065172" cy="218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WANNABES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26524" y="5618537"/>
            <a:ext cx="3065172" cy="434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DRAINS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Progressive and Regressive Ministry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326524" y="2653047"/>
            <a:ext cx="3065172" cy="434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SUPERSTARS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6524" y="3258355"/>
            <a:ext cx="3065172" cy="218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WANNABES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26524" y="5618537"/>
            <a:ext cx="3065172" cy="434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DRAINS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997003" y="2743200"/>
            <a:ext cx="643943" cy="316820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94738" y="2962141"/>
            <a:ext cx="50742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focus on the DRAINS – the whole church will be REGRESSIVE.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People will see that your actions and attention are on the squeaky wheel and will squeak.</a:t>
            </a:r>
          </a:p>
          <a:p>
            <a:endParaRPr lang="en-GB" dirty="0"/>
          </a:p>
          <a:p>
            <a:r>
              <a:rPr lang="en-GB" dirty="0" smtClean="0"/>
              <a:t>You will go round in circles with these people again and again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7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Progressive and Regressive Ministry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326524" y="2653047"/>
            <a:ext cx="3065172" cy="434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SUPERSTARS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6524" y="3258355"/>
            <a:ext cx="3065172" cy="218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WANNABES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26524" y="5618537"/>
            <a:ext cx="3065172" cy="434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DRAINS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4997003" y="2743200"/>
            <a:ext cx="643943" cy="316820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94738" y="2962141"/>
            <a:ext cx="5074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create a progressive church – you need to focus on the superstars.  </a:t>
            </a:r>
          </a:p>
          <a:p>
            <a:endParaRPr lang="en-GB" dirty="0"/>
          </a:p>
          <a:p>
            <a:r>
              <a:rPr lang="en-GB" dirty="0" smtClean="0"/>
              <a:t>Then the whole church knows where your attention is.  They will move forward.</a:t>
            </a:r>
          </a:p>
          <a:p>
            <a:endParaRPr lang="en-GB" dirty="0"/>
          </a:p>
          <a:p>
            <a:r>
              <a:rPr lang="en-GB" dirty="0" smtClean="0"/>
              <a:t>A progressive church is one that grows.  It’s that simple.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7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A PROGRESSIVE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Teach on the importance of progression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Clarify the Win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Celebrate the Win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Celebrate the Winners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Inspect what you expect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Promote champions to positions of influence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Create clear paths</a:t>
            </a:r>
          </a:p>
          <a:p>
            <a:pPr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TEACH ON THE IMPORTANCE OF PROGRESSION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Jacob’s Ladder (Genesis 28)</a:t>
            </a:r>
          </a:p>
          <a:p>
            <a:r>
              <a:rPr lang="en-GB" dirty="0" smtClean="0"/>
              <a:t>People get daunted in a church – the harder a job is for them, the less likely they are to do it</a:t>
            </a:r>
          </a:p>
          <a:p>
            <a:pPr lvl="1"/>
            <a:r>
              <a:rPr lang="en-GB" dirty="0" smtClean="0"/>
              <a:t>Make jobs EASY!  </a:t>
            </a:r>
          </a:p>
          <a:p>
            <a:r>
              <a:rPr lang="en-GB" dirty="0" smtClean="0"/>
              <a:t>Teach about the heroes of the Bible – and what made them heroes!</a:t>
            </a:r>
          </a:p>
          <a:p>
            <a:r>
              <a:rPr lang="en-GB" dirty="0" smtClean="0"/>
              <a:t>Give people steps to take – you are the feeder so chop it up and make it palatable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8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CLARIFY THE WIN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Everyone else gets this correct – but the church!</a:t>
            </a:r>
          </a:p>
          <a:p>
            <a:endParaRPr lang="en-GB" dirty="0"/>
          </a:p>
          <a:p>
            <a:r>
              <a:rPr lang="en-GB" dirty="0" smtClean="0"/>
              <a:t>What is a WIN?</a:t>
            </a:r>
          </a:p>
          <a:p>
            <a:pPr lvl="1"/>
            <a:r>
              <a:rPr lang="en-GB" dirty="0" smtClean="0"/>
              <a:t>For a service, for a month, for a day for a year, for each Living Church, for each ministry, for every Sunday</a:t>
            </a:r>
          </a:p>
          <a:p>
            <a:r>
              <a:rPr lang="en-GB" dirty="0" smtClean="0"/>
              <a:t>You need to explicitly clarify the win</a:t>
            </a:r>
          </a:p>
          <a:p>
            <a:pPr lvl="1"/>
            <a:r>
              <a:rPr lang="en-GB" dirty="0" smtClean="0"/>
              <a:t>You then give cause for celebration</a:t>
            </a:r>
            <a:endParaRPr lang="en-GB" dirty="0"/>
          </a:p>
          <a:p>
            <a:pPr lvl="1"/>
            <a:r>
              <a:rPr lang="en-GB" dirty="0" smtClean="0"/>
              <a:t>You are then creating a tribe</a:t>
            </a:r>
          </a:p>
          <a:p>
            <a:pPr lvl="1"/>
            <a:r>
              <a:rPr lang="en-GB" dirty="0" smtClean="0"/>
              <a:t>You are making sure people do what winners do – because they know what a win is</a:t>
            </a:r>
          </a:p>
        </p:txBody>
      </p:sp>
    </p:spTree>
    <p:extLst>
      <p:ext uri="{BB962C8B-B14F-4D97-AF65-F5344CB8AC3E}">
        <p14:creationId xmlns:p14="http://schemas.microsoft.com/office/powerpoint/2010/main" val="3342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CELEBRATE THE WIN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the win happens – celebrate it</a:t>
            </a:r>
          </a:p>
          <a:p>
            <a:r>
              <a:rPr lang="en-GB" dirty="0" smtClean="0"/>
              <a:t>Publish it, broadcast it, film it – do whatever you have to do to celebrate it</a:t>
            </a:r>
          </a:p>
          <a:p>
            <a:endParaRPr lang="en-GB" dirty="0"/>
          </a:p>
          <a:p>
            <a:r>
              <a:rPr lang="en-GB" dirty="0" smtClean="0"/>
              <a:t>New Visitor’s Goody Bags</a:t>
            </a:r>
          </a:p>
          <a:p>
            <a:r>
              <a:rPr lang="en-GB" dirty="0" smtClean="0"/>
              <a:t>New Salvations – book</a:t>
            </a:r>
          </a:p>
          <a:p>
            <a:r>
              <a:rPr lang="en-GB" dirty="0" smtClean="0"/>
              <a:t>Speak in tongues – book</a:t>
            </a:r>
          </a:p>
          <a:p>
            <a:r>
              <a:rPr lang="en-GB" dirty="0" smtClean="0"/>
              <a:t>Healed – book</a:t>
            </a:r>
          </a:p>
          <a:p>
            <a:r>
              <a:rPr lang="en-GB" dirty="0" smtClean="0"/>
              <a:t>Celebrate the WIN!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0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CELEBRATE THE WINNERS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culture where attention is given to champions – the superstars.</a:t>
            </a:r>
          </a:p>
          <a:p>
            <a:pPr lvl="1"/>
            <a:r>
              <a:rPr lang="en-GB" dirty="0" smtClean="0"/>
              <a:t>Superstars of the week</a:t>
            </a:r>
          </a:p>
          <a:p>
            <a:pPr lvl="1"/>
            <a:r>
              <a:rPr lang="en-GB" dirty="0" smtClean="0"/>
              <a:t>Elder of the week</a:t>
            </a:r>
          </a:p>
          <a:p>
            <a:r>
              <a:rPr lang="en-GB" dirty="0" smtClean="0"/>
              <a:t>Tell the stories of the winners</a:t>
            </a:r>
          </a:p>
          <a:p>
            <a:pPr lvl="1"/>
            <a:r>
              <a:rPr lang="en-GB" dirty="0" smtClean="0"/>
              <a:t>There is power in a story – life-changing power</a:t>
            </a:r>
            <a:endParaRPr lang="en-GB" dirty="0"/>
          </a:p>
          <a:p>
            <a:r>
              <a:rPr lang="en-GB" dirty="0" smtClean="0"/>
              <a:t>Give gifts!</a:t>
            </a:r>
          </a:p>
          <a:p>
            <a:pPr lvl="1"/>
            <a:r>
              <a:rPr lang="en-GB" dirty="0" smtClean="0"/>
              <a:t>You can never be too generous to people</a:t>
            </a:r>
          </a:p>
          <a:p>
            <a:pPr lvl="1"/>
            <a:r>
              <a:rPr lang="en-GB" dirty="0" smtClean="0"/>
              <a:t>But you can never give too small a gift either!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8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193</TotalTime>
  <Words>536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Pastors and Churches</vt:lpstr>
      <vt:lpstr>Progressive and Regressive Ministry</vt:lpstr>
      <vt:lpstr>Progressive and Regressive Ministry</vt:lpstr>
      <vt:lpstr>Progressive and Regressive Ministry</vt:lpstr>
      <vt:lpstr>DEVELOPING A PROGRESSIVE CHURCH</vt:lpstr>
      <vt:lpstr>1. TEACH ON THE IMPORTANCE OF PROGRESSION</vt:lpstr>
      <vt:lpstr>2. CLARIFY THE WIN</vt:lpstr>
      <vt:lpstr>3. CELEBRATE THE WIN</vt:lpstr>
      <vt:lpstr>4. CELEBRATE THE WINNERS</vt:lpstr>
      <vt:lpstr>5. INSPECT WHAT YOU EXPECT </vt:lpstr>
      <vt:lpstr>6. PROMOTE CHAMPIONS</vt:lpstr>
      <vt:lpstr>7. CREATE CLEAR PATHS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Pastors and Churches</dc:title>
  <dc:creator>londontreeoflife@gmail.com</dc:creator>
  <cp:lastModifiedBy>londontreeoflife@gmail.com</cp:lastModifiedBy>
  <cp:revision>16</cp:revision>
  <dcterms:created xsi:type="dcterms:W3CDTF">2013-11-19T21:51:32Z</dcterms:created>
  <dcterms:modified xsi:type="dcterms:W3CDTF">2013-11-27T19:57:55Z</dcterms:modified>
</cp:coreProperties>
</file>